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92" r:id="rId5"/>
    <p:sldId id="275" r:id="rId6"/>
    <p:sldId id="276" r:id="rId7"/>
    <p:sldId id="296" r:id="rId8"/>
    <p:sldId id="277" r:id="rId9"/>
    <p:sldId id="278" r:id="rId10"/>
    <p:sldId id="279" r:id="rId11"/>
    <p:sldId id="297" r:id="rId12"/>
    <p:sldId id="298" r:id="rId13"/>
    <p:sldId id="300" r:id="rId14"/>
    <p:sldId id="301" r:id="rId15"/>
    <p:sldId id="299" r:id="rId16"/>
    <p:sldId id="303" r:id="rId17"/>
    <p:sldId id="304" r:id="rId18"/>
    <p:sldId id="305" r:id="rId19"/>
    <p:sldId id="306" r:id="rId20"/>
    <p:sldId id="294"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gadeeswari sambangi" userId="d8ae24c76032d5f1" providerId="LiveId" clId="{619C4B5F-CE3C-4F1D-AAA8-3FCF638D158E}"/>
    <pc:docChg chg="undo custSel addSld delSld modSld">
      <pc:chgData name="jagadeeswari sambangi" userId="d8ae24c76032d5f1" providerId="LiveId" clId="{619C4B5F-CE3C-4F1D-AAA8-3FCF638D158E}" dt="2023-05-09T22:27:53.059" v="174" actId="680"/>
      <pc:docMkLst>
        <pc:docMk/>
      </pc:docMkLst>
      <pc:sldChg chg="addSp delSp modSp mod">
        <pc:chgData name="jagadeeswari sambangi" userId="d8ae24c76032d5f1" providerId="LiveId" clId="{619C4B5F-CE3C-4F1D-AAA8-3FCF638D158E}" dt="2023-05-09T19:04:51.497" v="155" actId="1038"/>
        <pc:sldMkLst>
          <pc:docMk/>
          <pc:sldMk cId="2775535166" sldId="275"/>
        </pc:sldMkLst>
        <pc:spChg chg="add mod">
          <ac:chgData name="jagadeeswari sambangi" userId="d8ae24c76032d5f1" providerId="LiveId" clId="{619C4B5F-CE3C-4F1D-AAA8-3FCF638D158E}" dt="2023-05-09T19:04:51.497" v="155" actId="1038"/>
          <ac:spMkLst>
            <pc:docMk/>
            <pc:sldMk cId="2775535166" sldId="275"/>
            <ac:spMk id="2" creationId="{DE15070A-3F94-BD5F-88E0-B76FACD9E9ED}"/>
          </ac:spMkLst>
        </pc:spChg>
        <pc:spChg chg="mod">
          <ac:chgData name="jagadeeswari sambangi" userId="d8ae24c76032d5f1" providerId="LiveId" clId="{619C4B5F-CE3C-4F1D-AAA8-3FCF638D158E}" dt="2023-05-09T02:15:20.318" v="0" actId="20577"/>
          <ac:spMkLst>
            <pc:docMk/>
            <pc:sldMk cId="2775535166" sldId="275"/>
            <ac:spMk id="8" creationId="{EED1FE76-1EB0-79B3-D97A-356F9E876B60}"/>
          </ac:spMkLst>
        </pc:spChg>
        <pc:spChg chg="del mod">
          <ac:chgData name="jagadeeswari sambangi" userId="d8ae24c76032d5f1" providerId="LiveId" clId="{619C4B5F-CE3C-4F1D-AAA8-3FCF638D158E}" dt="2023-05-09T18:26:02.569" v="123" actId="478"/>
          <ac:spMkLst>
            <pc:docMk/>
            <pc:sldMk cId="2775535166" sldId="275"/>
            <ac:spMk id="20" creationId="{1664F554-8F3F-2148-FE86-1FE8F66B856B}"/>
          </ac:spMkLst>
        </pc:spChg>
      </pc:sldChg>
      <pc:sldChg chg="delSp modSp mod">
        <pc:chgData name="jagadeeswari sambangi" userId="d8ae24c76032d5f1" providerId="LiveId" clId="{619C4B5F-CE3C-4F1D-AAA8-3FCF638D158E}" dt="2023-05-09T18:26:06.408" v="124" actId="478"/>
        <pc:sldMkLst>
          <pc:docMk/>
          <pc:sldMk cId="77554804" sldId="276"/>
        </pc:sldMkLst>
        <pc:spChg chg="del mod">
          <ac:chgData name="jagadeeswari sambangi" userId="d8ae24c76032d5f1" providerId="LiveId" clId="{619C4B5F-CE3C-4F1D-AAA8-3FCF638D158E}" dt="2023-05-09T18:26:06.408" v="124" actId="478"/>
          <ac:spMkLst>
            <pc:docMk/>
            <pc:sldMk cId="77554804" sldId="276"/>
            <ac:spMk id="18" creationId="{59AC624B-4FD9-E308-F182-08902D49A82B}"/>
          </ac:spMkLst>
        </pc:spChg>
      </pc:sldChg>
      <pc:sldChg chg="addSp modSp">
        <pc:chgData name="jagadeeswari sambangi" userId="d8ae24c76032d5f1" providerId="LiveId" clId="{619C4B5F-CE3C-4F1D-AAA8-3FCF638D158E}" dt="2023-05-09T19:05:00.626" v="156"/>
        <pc:sldMkLst>
          <pc:docMk/>
          <pc:sldMk cId="2478079616" sldId="277"/>
        </pc:sldMkLst>
        <pc:spChg chg="add mod">
          <ac:chgData name="jagadeeswari sambangi" userId="d8ae24c76032d5f1" providerId="LiveId" clId="{619C4B5F-CE3C-4F1D-AAA8-3FCF638D158E}" dt="2023-05-09T19:05:00.626" v="156"/>
          <ac:spMkLst>
            <pc:docMk/>
            <pc:sldMk cId="2478079616" sldId="277"/>
            <ac:spMk id="2" creationId="{C20CDD85-265E-0F56-C29F-3BB0D065677D}"/>
          </ac:spMkLst>
        </pc:spChg>
      </pc:sldChg>
      <pc:sldChg chg="addSp modSp mod">
        <pc:chgData name="jagadeeswari sambangi" userId="d8ae24c76032d5f1" providerId="LiveId" clId="{619C4B5F-CE3C-4F1D-AAA8-3FCF638D158E}" dt="2023-05-09T19:05:12.484" v="158" actId="207"/>
        <pc:sldMkLst>
          <pc:docMk/>
          <pc:sldMk cId="1640288181" sldId="278"/>
        </pc:sldMkLst>
        <pc:spChg chg="add mod">
          <ac:chgData name="jagadeeswari sambangi" userId="d8ae24c76032d5f1" providerId="LiveId" clId="{619C4B5F-CE3C-4F1D-AAA8-3FCF638D158E}" dt="2023-05-09T19:05:05.970" v="157"/>
          <ac:spMkLst>
            <pc:docMk/>
            <pc:sldMk cId="1640288181" sldId="278"/>
            <ac:spMk id="2" creationId="{A535A618-9C85-B8DC-C6F8-2327DC987A5D}"/>
          </ac:spMkLst>
        </pc:spChg>
        <pc:spChg chg="mod">
          <ac:chgData name="jagadeeswari sambangi" userId="d8ae24c76032d5f1" providerId="LiveId" clId="{619C4B5F-CE3C-4F1D-AAA8-3FCF638D158E}" dt="2023-05-09T19:05:12.484" v="158" actId="207"/>
          <ac:spMkLst>
            <pc:docMk/>
            <pc:sldMk cId="1640288181" sldId="278"/>
            <ac:spMk id="8" creationId="{CFA8B549-5835-0C7F-9027-5D0D38A50DEB}"/>
          </ac:spMkLst>
        </pc:spChg>
      </pc:sldChg>
      <pc:sldChg chg="delSp modSp mod">
        <pc:chgData name="jagadeeswari sambangi" userId="d8ae24c76032d5f1" providerId="LiveId" clId="{619C4B5F-CE3C-4F1D-AAA8-3FCF638D158E}" dt="2023-05-09T18:24:01.286" v="110" actId="478"/>
        <pc:sldMkLst>
          <pc:docMk/>
          <pc:sldMk cId="1246021298" sldId="279"/>
        </pc:sldMkLst>
        <pc:spChg chg="del mod">
          <ac:chgData name="jagadeeswari sambangi" userId="d8ae24c76032d5f1" providerId="LiveId" clId="{619C4B5F-CE3C-4F1D-AAA8-3FCF638D158E}" dt="2023-05-09T18:24:01.286" v="110" actId="478"/>
          <ac:spMkLst>
            <pc:docMk/>
            <pc:sldMk cId="1246021298" sldId="279"/>
            <ac:spMk id="5" creationId="{6229630B-7BF6-61B1-6AAC-BA71F50283DD}"/>
          </ac:spMkLst>
        </pc:spChg>
      </pc:sldChg>
      <pc:sldChg chg="addSp modSp">
        <pc:chgData name="jagadeeswari sambangi" userId="d8ae24c76032d5f1" providerId="LiveId" clId="{619C4B5F-CE3C-4F1D-AAA8-3FCF638D158E}" dt="2023-05-09T19:06:01.484" v="170"/>
        <pc:sldMkLst>
          <pc:docMk/>
          <pc:sldMk cId="529279411" sldId="289"/>
        </pc:sldMkLst>
        <pc:spChg chg="add mod">
          <ac:chgData name="jagadeeswari sambangi" userId="d8ae24c76032d5f1" providerId="LiveId" clId="{619C4B5F-CE3C-4F1D-AAA8-3FCF638D158E}" dt="2023-05-09T19:06:01.484" v="170"/>
          <ac:spMkLst>
            <pc:docMk/>
            <pc:sldMk cId="529279411" sldId="289"/>
            <ac:spMk id="2" creationId="{7AB0AA2B-E8D5-0911-F4C0-3D0E4A86191C}"/>
          </ac:spMkLst>
        </pc:spChg>
      </pc:sldChg>
      <pc:sldChg chg="addSp delSp modSp mod">
        <pc:chgData name="jagadeeswari sambangi" userId="d8ae24c76032d5f1" providerId="LiveId" clId="{619C4B5F-CE3C-4F1D-AAA8-3FCF638D158E}" dt="2023-05-09T19:05:57.104" v="169"/>
        <pc:sldMkLst>
          <pc:docMk/>
          <pc:sldMk cId="32955924" sldId="294"/>
        </pc:sldMkLst>
        <pc:spChg chg="add del mod">
          <ac:chgData name="jagadeeswari sambangi" userId="d8ae24c76032d5f1" providerId="LiveId" clId="{619C4B5F-CE3C-4F1D-AAA8-3FCF638D158E}" dt="2023-05-09T19:05:57.104" v="169"/>
          <ac:spMkLst>
            <pc:docMk/>
            <pc:sldMk cId="32955924" sldId="294"/>
            <ac:spMk id="2" creationId="{D1289B46-C6BD-D73E-DA38-C84667976BE1}"/>
          </ac:spMkLst>
        </pc:spChg>
        <pc:spChg chg="del">
          <ac:chgData name="jagadeeswari sambangi" userId="d8ae24c76032d5f1" providerId="LiveId" clId="{619C4B5F-CE3C-4F1D-AAA8-3FCF638D158E}" dt="2023-05-09T18:25:07.910" v="122" actId="478"/>
          <ac:spMkLst>
            <pc:docMk/>
            <pc:sldMk cId="32955924" sldId="294"/>
            <ac:spMk id="4" creationId="{03A6B6FB-DEBA-00AA-0812-B47A64FF054A}"/>
          </ac:spMkLst>
        </pc:spChg>
      </pc:sldChg>
      <pc:sldChg chg="addSp delSp modSp mod">
        <pc:chgData name="jagadeeswari sambangi" userId="d8ae24c76032d5f1" providerId="LiveId" clId="{619C4B5F-CE3C-4F1D-AAA8-3FCF638D158E}" dt="2023-05-09T18:26:11.566" v="125" actId="478"/>
        <pc:sldMkLst>
          <pc:docMk/>
          <pc:sldMk cId="207302277" sldId="296"/>
        </pc:sldMkLst>
        <pc:spChg chg="add mod">
          <ac:chgData name="jagadeeswari sambangi" userId="d8ae24c76032d5f1" providerId="LiveId" clId="{619C4B5F-CE3C-4F1D-AAA8-3FCF638D158E}" dt="2023-05-09T18:22:45.412" v="99" actId="1036"/>
          <ac:spMkLst>
            <pc:docMk/>
            <pc:sldMk cId="207302277" sldId="296"/>
            <ac:spMk id="3" creationId="{680B495D-3889-D8BE-0842-0555A189FCF6}"/>
          </ac:spMkLst>
        </pc:spChg>
        <pc:spChg chg="del mod">
          <ac:chgData name="jagadeeswari sambangi" userId="d8ae24c76032d5f1" providerId="LiveId" clId="{619C4B5F-CE3C-4F1D-AAA8-3FCF638D158E}" dt="2023-05-09T18:26:11.566" v="125" actId="478"/>
          <ac:spMkLst>
            <pc:docMk/>
            <pc:sldMk cId="207302277" sldId="296"/>
            <ac:spMk id="18" creationId="{59AC624B-4FD9-E308-F182-08902D49A82B}"/>
          </ac:spMkLst>
        </pc:spChg>
      </pc:sldChg>
      <pc:sldChg chg="addSp delSp modSp mod">
        <pc:chgData name="jagadeeswari sambangi" userId="d8ae24c76032d5f1" providerId="LiveId" clId="{619C4B5F-CE3C-4F1D-AAA8-3FCF638D158E}" dt="2023-05-09T22:27:46.595" v="172" actId="478"/>
        <pc:sldMkLst>
          <pc:docMk/>
          <pc:sldMk cId="3655214472" sldId="297"/>
        </pc:sldMkLst>
        <pc:spChg chg="add mod">
          <ac:chgData name="jagadeeswari sambangi" userId="d8ae24c76032d5f1" providerId="LiveId" clId="{619C4B5F-CE3C-4F1D-AAA8-3FCF638D158E}" dt="2023-05-09T19:05:18.598" v="159"/>
          <ac:spMkLst>
            <pc:docMk/>
            <pc:sldMk cId="3655214472" sldId="297"/>
            <ac:spMk id="2" creationId="{DE437FD5-D936-8B00-0426-2AFEC9324243}"/>
          </ac:spMkLst>
        </pc:spChg>
        <pc:spChg chg="del mod">
          <ac:chgData name="jagadeeswari sambangi" userId="d8ae24c76032d5f1" providerId="LiveId" clId="{619C4B5F-CE3C-4F1D-AAA8-3FCF638D158E}" dt="2023-05-09T22:27:46.595" v="172" actId="478"/>
          <ac:spMkLst>
            <pc:docMk/>
            <pc:sldMk cId="3655214472" sldId="297"/>
            <ac:spMk id="4" creationId="{A275C82D-3413-DA8E-864D-5D5A59B3E7C5}"/>
          </ac:spMkLst>
        </pc:spChg>
      </pc:sldChg>
      <pc:sldChg chg="addSp delSp modSp mod">
        <pc:chgData name="jagadeeswari sambangi" userId="d8ae24c76032d5f1" providerId="LiveId" clId="{619C4B5F-CE3C-4F1D-AAA8-3FCF638D158E}" dt="2023-05-09T22:27:40.626" v="171" actId="478"/>
        <pc:sldMkLst>
          <pc:docMk/>
          <pc:sldMk cId="2457684526" sldId="298"/>
        </pc:sldMkLst>
        <pc:spChg chg="add mod">
          <ac:chgData name="jagadeeswari sambangi" userId="d8ae24c76032d5f1" providerId="LiveId" clId="{619C4B5F-CE3C-4F1D-AAA8-3FCF638D158E}" dt="2023-05-09T19:05:22.825" v="160"/>
          <ac:spMkLst>
            <pc:docMk/>
            <pc:sldMk cId="2457684526" sldId="298"/>
            <ac:spMk id="2" creationId="{6106B9DC-0DEC-7E20-7BEC-8B226C0633BB}"/>
          </ac:spMkLst>
        </pc:spChg>
        <pc:spChg chg="del mod">
          <ac:chgData name="jagadeeswari sambangi" userId="d8ae24c76032d5f1" providerId="LiveId" clId="{619C4B5F-CE3C-4F1D-AAA8-3FCF638D158E}" dt="2023-05-09T22:27:40.626" v="171" actId="478"/>
          <ac:spMkLst>
            <pc:docMk/>
            <pc:sldMk cId="2457684526" sldId="298"/>
            <ac:spMk id="4" creationId="{699E0010-771D-F9E9-24F8-3F404B00C8B3}"/>
          </ac:spMkLst>
        </pc:spChg>
      </pc:sldChg>
      <pc:sldChg chg="addSp delSp modSp mod">
        <pc:chgData name="jagadeeswari sambangi" userId="d8ae24c76032d5f1" providerId="LiveId" clId="{619C4B5F-CE3C-4F1D-AAA8-3FCF638D158E}" dt="2023-05-09T19:05:25.811" v="161"/>
        <pc:sldMkLst>
          <pc:docMk/>
          <pc:sldMk cId="1748824261" sldId="299"/>
        </pc:sldMkLst>
        <pc:spChg chg="add mod">
          <ac:chgData name="jagadeeswari sambangi" userId="d8ae24c76032d5f1" providerId="LiveId" clId="{619C4B5F-CE3C-4F1D-AAA8-3FCF638D158E}" dt="2023-05-09T19:05:25.811" v="161"/>
          <ac:spMkLst>
            <pc:docMk/>
            <pc:sldMk cId="1748824261" sldId="299"/>
            <ac:spMk id="2" creationId="{083BCFAC-7A8F-C6B2-7785-34B4E52123A4}"/>
          </ac:spMkLst>
        </pc:spChg>
        <pc:spChg chg="del mod">
          <ac:chgData name="jagadeeswari sambangi" userId="d8ae24c76032d5f1" providerId="LiveId" clId="{619C4B5F-CE3C-4F1D-AAA8-3FCF638D158E}" dt="2023-05-09T18:24:34.004" v="115" actId="478"/>
          <ac:spMkLst>
            <pc:docMk/>
            <pc:sldMk cId="1748824261" sldId="299"/>
            <ac:spMk id="4" creationId="{83CB36FB-FE9E-971E-EA5A-83F13083E69D}"/>
          </ac:spMkLst>
        </pc:spChg>
      </pc:sldChg>
      <pc:sldChg chg="addSp delSp modSp mod">
        <pc:chgData name="jagadeeswari sambangi" userId="d8ae24c76032d5f1" providerId="LiveId" clId="{619C4B5F-CE3C-4F1D-AAA8-3FCF638D158E}" dt="2023-05-09T19:05:28.581" v="162"/>
        <pc:sldMkLst>
          <pc:docMk/>
          <pc:sldMk cId="1105328818" sldId="300"/>
        </pc:sldMkLst>
        <pc:spChg chg="add mod">
          <ac:chgData name="jagadeeswari sambangi" userId="d8ae24c76032d5f1" providerId="LiveId" clId="{619C4B5F-CE3C-4F1D-AAA8-3FCF638D158E}" dt="2023-05-09T19:05:28.581" v="162"/>
          <ac:spMkLst>
            <pc:docMk/>
            <pc:sldMk cId="1105328818" sldId="300"/>
            <ac:spMk id="2" creationId="{DF964457-1A26-15E1-B122-32F17806EF34}"/>
          </ac:spMkLst>
        </pc:spChg>
        <pc:spChg chg="del mod">
          <ac:chgData name="jagadeeswari sambangi" userId="d8ae24c76032d5f1" providerId="LiveId" clId="{619C4B5F-CE3C-4F1D-AAA8-3FCF638D158E}" dt="2023-05-09T18:24:37.792" v="116" actId="478"/>
          <ac:spMkLst>
            <pc:docMk/>
            <pc:sldMk cId="1105328818" sldId="300"/>
            <ac:spMk id="4" creationId="{1A774A8F-4F77-0809-4648-08076BC8707E}"/>
          </ac:spMkLst>
        </pc:spChg>
      </pc:sldChg>
      <pc:sldChg chg="addSp delSp modSp mod">
        <pc:chgData name="jagadeeswari sambangi" userId="d8ae24c76032d5f1" providerId="LiveId" clId="{619C4B5F-CE3C-4F1D-AAA8-3FCF638D158E}" dt="2023-05-09T19:05:35.113" v="163"/>
        <pc:sldMkLst>
          <pc:docMk/>
          <pc:sldMk cId="4027103345" sldId="301"/>
        </pc:sldMkLst>
        <pc:spChg chg="add mod">
          <ac:chgData name="jagadeeswari sambangi" userId="d8ae24c76032d5f1" providerId="LiveId" clId="{619C4B5F-CE3C-4F1D-AAA8-3FCF638D158E}" dt="2023-05-09T19:05:35.113" v="163"/>
          <ac:spMkLst>
            <pc:docMk/>
            <pc:sldMk cId="4027103345" sldId="301"/>
            <ac:spMk id="2" creationId="{8409512D-0AAE-42E9-9A0F-2B949AC3CD13}"/>
          </ac:spMkLst>
        </pc:spChg>
        <pc:spChg chg="del">
          <ac:chgData name="jagadeeswari sambangi" userId="d8ae24c76032d5f1" providerId="LiveId" clId="{619C4B5F-CE3C-4F1D-AAA8-3FCF638D158E}" dt="2023-05-09T18:24:42.086" v="117" actId="478"/>
          <ac:spMkLst>
            <pc:docMk/>
            <pc:sldMk cId="4027103345" sldId="301"/>
            <ac:spMk id="4" creationId="{AC18DCFF-511C-9393-09E8-88CDA7B1D432}"/>
          </ac:spMkLst>
        </pc:spChg>
      </pc:sldChg>
      <pc:sldChg chg="addSp delSp modSp mod">
        <pc:chgData name="jagadeeswari sambangi" userId="d8ae24c76032d5f1" providerId="LiveId" clId="{619C4B5F-CE3C-4F1D-AAA8-3FCF638D158E}" dt="2023-05-09T19:05:44.561" v="164"/>
        <pc:sldMkLst>
          <pc:docMk/>
          <pc:sldMk cId="1763454704" sldId="303"/>
        </pc:sldMkLst>
        <pc:spChg chg="add mod">
          <ac:chgData name="jagadeeswari sambangi" userId="d8ae24c76032d5f1" providerId="LiveId" clId="{619C4B5F-CE3C-4F1D-AAA8-3FCF638D158E}" dt="2023-05-09T19:05:44.561" v="164"/>
          <ac:spMkLst>
            <pc:docMk/>
            <pc:sldMk cId="1763454704" sldId="303"/>
            <ac:spMk id="2" creationId="{BA619B47-7089-7458-B8EB-2DCD199027D8}"/>
          </ac:spMkLst>
        </pc:spChg>
        <pc:spChg chg="del">
          <ac:chgData name="jagadeeswari sambangi" userId="d8ae24c76032d5f1" providerId="LiveId" clId="{619C4B5F-CE3C-4F1D-AAA8-3FCF638D158E}" dt="2023-05-09T18:24:46.230" v="118" actId="478"/>
          <ac:spMkLst>
            <pc:docMk/>
            <pc:sldMk cId="1763454704" sldId="303"/>
            <ac:spMk id="4" creationId="{2375EED4-9C52-ED19-3C84-11B8454C4562}"/>
          </ac:spMkLst>
        </pc:spChg>
      </pc:sldChg>
      <pc:sldChg chg="addSp delSp modSp mod">
        <pc:chgData name="jagadeeswari sambangi" userId="d8ae24c76032d5f1" providerId="LiveId" clId="{619C4B5F-CE3C-4F1D-AAA8-3FCF638D158E}" dt="2023-05-09T19:05:47.333" v="165"/>
        <pc:sldMkLst>
          <pc:docMk/>
          <pc:sldMk cId="1512848777" sldId="304"/>
        </pc:sldMkLst>
        <pc:spChg chg="add mod">
          <ac:chgData name="jagadeeswari sambangi" userId="d8ae24c76032d5f1" providerId="LiveId" clId="{619C4B5F-CE3C-4F1D-AAA8-3FCF638D158E}" dt="2023-05-09T19:05:47.333" v="165"/>
          <ac:spMkLst>
            <pc:docMk/>
            <pc:sldMk cId="1512848777" sldId="304"/>
            <ac:spMk id="2" creationId="{0307A2F9-AC48-2BFB-B99F-07D238D235C1}"/>
          </ac:spMkLst>
        </pc:spChg>
        <pc:spChg chg="del">
          <ac:chgData name="jagadeeswari sambangi" userId="d8ae24c76032d5f1" providerId="LiveId" clId="{619C4B5F-CE3C-4F1D-AAA8-3FCF638D158E}" dt="2023-05-09T18:24:50.875" v="119" actId="478"/>
          <ac:spMkLst>
            <pc:docMk/>
            <pc:sldMk cId="1512848777" sldId="304"/>
            <ac:spMk id="4" creationId="{3376D7C2-C245-5F9D-EBB4-2B8B8F2E9468}"/>
          </ac:spMkLst>
        </pc:spChg>
      </pc:sldChg>
      <pc:sldChg chg="addSp delSp modSp mod">
        <pc:chgData name="jagadeeswari sambangi" userId="d8ae24c76032d5f1" providerId="LiveId" clId="{619C4B5F-CE3C-4F1D-AAA8-3FCF638D158E}" dt="2023-05-09T19:05:49.922" v="166"/>
        <pc:sldMkLst>
          <pc:docMk/>
          <pc:sldMk cId="1305312939" sldId="305"/>
        </pc:sldMkLst>
        <pc:spChg chg="add mod">
          <ac:chgData name="jagadeeswari sambangi" userId="d8ae24c76032d5f1" providerId="LiveId" clId="{619C4B5F-CE3C-4F1D-AAA8-3FCF638D158E}" dt="2023-05-09T19:05:49.922" v="166"/>
          <ac:spMkLst>
            <pc:docMk/>
            <pc:sldMk cId="1305312939" sldId="305"/>
            <ac:spMk id="2" creationId="{3E24F257-46E1-CC2F-436F-BBA0D6A90537}"/>
          </ac:spMkLst>
        </pc:spChg>
        <pc:spChg chg="del">
          <ac:chgData name="jagadeeswari sambangi" userId="d8ae24c76032d5f1" providerId="LiveId" clId="{619C4B5F-CE3C-4F1D-AAA8-3FCF638D158E}" dt="2023-05-09T18:24:55.376" v="120" actId="478"/>
          <ac:spMkLst>
            <pc:docMk/>
            <pc:sldMk cId="1305312939" sldId="305"/>
            <ac:spMk id="4" creationId="{BA80E38F-C7A7-5F69-5563-A1CD4D4B4150}"/>
          </ac:spMkLst>
        </pc:spChg>
      </pc:sldChg>
      <pc:sldChg chg="addSp delSp modSp mod">
        <pc:chgData name="jagadeeswari sambangi" userId="d8ae24c76032d5f1" providerId="LiveId" clId="{619C4B5F-CE3C-4F1D-AAA8-3FCF638D158E}" dt="2023-05-09T19:05:52.529" v="167"/>
        <pc:sldMkLst>
          <pc:docMk/>
          <pc:sldMk cId="1912518882" sldId="306"/>
        </pc:sldMkLst>
        <pc:spChg chg="add mod">
          <ac:chgData name="jagadeeswari sambangi" userId="d8ae24c76032d5f1" providerId="LiveId" clId="{619C4B5F-CE3C-4F1D-AAA8-3FCF638D158E}" dt="2023-05-09T19:05:52.529" v="167"/>
          <ac:spMkLst>
            <pc:docMk/>
            <pc:sldMk cId="1912518882" sldId="306"/>
            <ac:spMk id="2" creationId="{5B3DA51E-E8D3-7CB4-CF03-274F6B9F190A}"/>
          </ac:spMkLst>
        </pc:spChg>
        <pc:spChg chg="del">
          <ac:chgData name="jagadeeswari sambangi" userId="d8ae24c76032d5f1" providerId="LiveId" clId="{619C4B5F-CE3C-4F1D-AAA8-3FCF638D158E}" dt="2023-05-09T18:25:03.616" v="121" actId="478"/>
          <ac:spMkLst>
            <pc:docMk/>
            <pc:sldMk cId="1912518882" sldId="306"/>
            <ac:spMk id="4" creationId="{5020A72E-3D0F-82ED-F9D9-A1F768F37BC8}"/>
          </ac:spMkLst>
        </pc:spChg>
      </pc:sldChg>
      <pc:sldChg chg="new del">
        <pc:chgData name="jagadeeswari sambangi" userId="d8ae24c76032d5f1" providerId="LiveId" clId="{619C4B5F-CE3C-4F1D-AAA8-3FCF638D158E}" dt="2023-05-09T22:27:53.059" v="174" actId="680"/>
        <pc:sldMkLst>
          <pc:docMk/>
          <pc:sldMk cId="1310876484"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5/10/2023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631995" y="1729751"/>
            <a:ext cx="5257793" cy="2057441"/>
          </a:xfrm>
        </p:spPr>
        <p:txBody>
          <a:bodyPr/>
          <a:lstStyle/>
          <a:p>
            <a:r>
              <a:rPr lang="en-US" sz="3600" b="1" i="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ACHIEVERS CONSULTANCY </a:t>
            </a:r>
            <a:endParaRPr lang="en-US" sz="7200" i="1" dirty="0">
              <a:solidFill>
                <a:schemeClr val="tx2"/>
              </a:solidFill>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3"/>
            <a:ext cx="2942059" cy="2619241"/>
          </a:xfrm>
        </p:spPr>
        <p:txBody>
          <a:bodyPr/>
          <a:lstStyle/>
          <a:p>
            <a:r>
              <a:rPr lang="en-US" dirty="0">
                <a:latin typeface="Times New Roman" panose="02020603050405020304" pitchFamily="18" charset="0"/>
                <a:cs typeface="Times New Roman" panose="02020603050405020304" pitchFamily="18" charset="0"/>
              </a:rPr>
              <a:t>Presented by </a:t>
            </a:r>
          </a:p>
          <a:p>
            <a:r>
              <a:rPr lang="en-US" sz="1800" i="1" spc="-5" dirty="0">
                <a:solidFill>
                  <a:srgbClr val="666666"/>
                </a:solidFill>
                <a:effectLst/>
                <a:latin typeface="Roboto Lt"/>
                <a:ea typeface="Calibri" panose="020F0502020204030204" pitchFamily="34" charset="0"/>
                <a:cs typeface="Times New Roman" panose="02020603050405020304" pitchFamily="18" charset="0"/>
              </a:rPr>
              <a:t>Jagadeeswari Sambangi</a:t>
            </a:r>
          </a:p>
          <a:p>
            <a:r>
              <a:rPr lang="en-US" sz="1800" i="1" dirty="0">
                <a:solidFill>
                  <a:srgbClr val="595959"/>
                </a:solidFill>
                <a:effectLst/>
                <a:latin typeface="Roboto Lt"/>
                <a:ea typeface="Calibri" panose="020F0502020204030204" pitchFamily="34" charset="0"/>
                <a:cs typeface="Times New Roman" panose="02020603050405020304" pitchFamily="18" charset="0"/>
              </a:rPr>
              <a:t>Amruthavarshini Sadineni</a:t>
            </a:r>
          </a:p>
          <a:p>
            <a:r>
              <a:rPr lang="en-US" sz="1800" i="1" dirty="0">
                <a:solidFill>
                  <a:srgbClr val="595959"/>
                </a:solidFill>
                <a:effectLst/>
                <a:latin typeface="Roboto Lt"/>
                <a:ea typeface="Calibri" panose="020F0502020204030204" pitchFamily="34" charset="0"/>
                <a:cs typeface="Times New Roman" panose="02020603050405020304" pitchFamily="18" charset="0"/>
              </a:rPr>
              <a:t>Vineeth Petnakota</a:t>
            </a:r>
          </a:p>
          <a:p>
            <a:r>
              <a:rPr lang="en-US" sz="1800" i="1" dirty="0">
                <a:solidFill>
                  <a:srgbClr val="595959"/>
                </a:solidFill>
                <a:effectLst/>
                <a:latin typeface="Roboto Lt"/>
                <a:ea typeface="Calibri" panose="020F0502020204030204" pitchFamily="34" charset="0"/>
                <a:cs typeface="Times New Roman" panose="02020603050405020304" pitchFamily="18" charset="0"/>
              </a:rPr>
              <a:t>Devanshi Patel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10219275" y="115076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 name="image1.png">
            <a:extLst>
              <a:ext uri="{FF2B5EF4-FFF2-40B4-BE49-F238E27FC236}">
                <a16:creationId xmlns:a16="http://schemas.microsoft.com/office/drawing/2014/main" id="{892E3328-912A-EAE8-3BAD-D5743BB0EA85}"/>
              </a:ext>
            </a:extLst>
          </p:cNvPr>
          <p:cNvPicPr>
            <a:picLocks noChangeAspect="1"/>
          </p:cNvPicPr>
          <p:nvPr/>
        </p:nvPicPr>
        <p:blipFill>
          <a:blip r:embed="rId4" cstate="print"/>
          <a:stretch>
            <a:fillRect/>
          </a:stretch>
        </p:blipFill>
        <p:spPr>
          <a:xfrm>
            <a:off x="402108" y="492906"/>
            <a:ext cx="2855595" cy="657860"/>
          </a:xfrm>
          <a:prstGeom prst="rect">
            <a:avLst/>
          </a:prstGeom>
        </p:spPr>
      </p:pic>
      <p:sp>
        <p:nvSpPr>
          <p:cNvPr id="4" name="TextBox 3">
            <a:extLst>
              <a:ext uri="{FF2B5EF4-FFF2-40B4-BE49-F238E27FC236}">
                <a16:creationId xmlns:a16="http://schemas.microsoft.com/office/drawing/2014/main" id="{A45C6108-2750-36BD-F59D-EE25325E6BAA}"/>
              </a:ext>
            </a:extLst>
          </p:cNvPr>
          <p:cNvSpPr txBox="1"/>
          <p:nvPr/>
        </p:nvSpPr>
        <p:spPr>
          <a:xfrm>
            <a:off x="2788024" y="3244334"/>
            <a:ext cx="6096000" cy="400110"/>
          </a:xfrm>
          <a:prstGeom prst="rect">
            <a:avLst/>
          </a:prstGeom>
          <a:noFill/>
        </p:spPr>
        <p:txBody>
          <a:bodyPr wrap="square">
            <a:spAutoFit/>
          </a:bodyPr>
          <a:lstStyle/>
          <a:p>
            <a:r>
              <a:rPr lang="en-US" sz="2000" b="1" i="0" dirty="0">
                <a:solidFill>
                  <a:srgbClr val="202124"/>
                </a:solidFill>
                <a:effectLst/>
                <a:latin typeface="Gabriola" panose="04040605051002020D02" pitchFamily="82" charset="0"/>
              </a:rPr>
              <a:t>“Where Your Education Meets Your Ambition !!!”</a:t>
            </a:r>
            <a:endParaRPr lang="en-IN" sz="2000" b="1" dirty="0">
              <a:latin typeface="Gabriola" panose="04040605051002020D02" pitchFamily="82" charset="0"/>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2F2FE7-BC47-5B1E-6645-1455B01DF6BB}"/>
              </a:ext>
            </a:extLst>
          </p:cNvPr>
          <p:cNvSpPr txBox="1"/>
          <p:nvPr/>
        </p:nvSpPr>
        <p:spPr>
          <a:xfrm>
            <a:off x="495300" y="1165412"/>
            <a:ext cx="11849099" cy="3267818"/>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US" sz="18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DATA INTO STUDENT TABLE</a:t>
            </a:r>
          </a:p>
          <a:p>
            <a:pPr>
              <a:lnSpc>
                <a:spcPct val="107000"/>
              </a:lnSpc>
              <a:spcAft>
                <a:spcPts val="800"/>
              </a:spcAft>
            </a:pP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b="1" u="none" strike="noStrike"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INTO student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s_info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s_doc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s_eid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s_add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VALUES (1001, 'Jagadeeswari', 'Grad Student', 20, 'IS', 'hd76292@umbc.edu', '123 Main Street, Anytown, USA');</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INTO student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s_info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s_doc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s_eid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s_add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VALUES (1002, 'Vineeth', 'Senior', 30, 'BA', 'rx82617@umbc.edu', '456 High Street, Anytown, USA');</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3">
            <a:extLst>
              <a:ext uri="{FF2B5EF4-FFF2-40B4-BE49-F238E27FC236}">
                <a16:creationId xmlns:a16="http://schemas.microsoft.com/office/drawing/2014/main" id="{DF964457-1A26-15E1-B122-32F17806EF3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105328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6D7346-4A84-5B64-901C-B226D3A21B5E}"/>
              </a:ext>
            </a:extLst>
          </p:cNvPr>
          <p:cNvSpPr txBox="1"/>
          <p:nvPr/>
        </p:nvSpPr>
        <p:spPr>
          <a:xfrm>
            <a:off x="1099061" y="3493994"/>
            <a:ext cx="10553700" cy="1570943"/>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US" sz="18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DATA INTO CONSULTANCY TABLE</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u="none" strike="noStrike"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INTO consultancy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c_name_id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c_det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c_agent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c_cont_info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c_eid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ins_code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VALUES (1, 301, 'ABC Agency', 'abcagency@email.com', 'abcagency@xyz.com', 1001,1);</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DE65136-A11A-C1EF-39B8-A1A91C851900}"/>
              </a:ext>
            </a:extLst>
          </p:cNvPr>
          <p:cNvSpPr txBox="1"/>
          <p:nvPr/>
        </p:nvSpPr>
        <p:spPr>
          <a:xfrm>
            <a:off x="1025242" y="470467"/>
            <a:ext cx="9932194" cy="2368854"/>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US" sz="18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DATA INTO BANK TABLE</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INTO bank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bank_add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bank_det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bank_eid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VALUES (101, 'ABC Bank', '789 Oak Street, Anytown, USA', 301, 'abcbank@xyz.com', 1001);</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INTO bank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bank_add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bank_det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bank_eid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VALUES (102, 'EFG Bank', '700 Oak Street, Anytown, USA', 302, 'efgbank@xyz.com', 1002);</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3">
            <a:extLst>
              <a:ext uri="{FF2B5EF4-FFF2-40B4-BE49-F238E27FC236}">
                <a16:creationId xmlns:a16="http://schemas.microsoft.com/office/drawing/2014/main" id="{8409512D-0AAE-42E9-9A0F-2B949AC3CD1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027103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D5367F-B4DE-E01D-9963-F8B646973C1A}"/>
              </a:ext>
            </a:extLst>
          </p:cNvPr>
          <p:cNvSpPr txBox="1"/>
          <p:nvPr/>
        </p:nvSpPr>
        <p:spPr>
          <a:xfrm>
            <a:off x="1019175" y="457201"/>
            <a:ext cx="10953750" cy="2767809"/>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US" sz="18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DATA INTO INSTUTUTION TABLE</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u="none" strike="noStrike"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INTO institution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ins_code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ins_infopage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ins_courses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VALUES (1, 'UMBC', 'https://umbc.edu', 'Information Systems', 1001, 101);</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INTO institution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ins_code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ins_infopage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ins_courses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VALUES (2, 'UMBC', 'https://umbc.edu', 'Information Systems', 1002, 102);</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091E317-1A85-CE4C-A715-246AD1612854}"/>
              </a:ext>
            </a:extLst>
          </p:cNvPr>
          <p:cNvSpPr txBox="1"/>
          <p:nvPr/>
        </p:nvSpPr>
        <p:spPr>
          <a:xfrm>
            <a:off x="1295400" y="3933825"/>
            <a:ext cx="10963275" cy="1171988"/>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US" sz="18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DATA INTO TRAVEL TABLE</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INSERT INTO travel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ref_id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t_date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t_insu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t_dest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s_doc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VALUES (10001, date '2023-06-06',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TravelSafe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'Baltimore', 20, 1001, 101);</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3">
            <a:extLst>
              <a:ext uri="{FF2B5EF4-FFF2-40B4-BE49-F238E27FC236}">
                <a16:creationId xmlns:a16="http://schemas.microsoft.com/office/drawing/2014/main" id="{083BCFAC-7A8F-C6B2-7785-34B4E52123A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74882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03377B-D923-E6C7-D9E0-5521A49343DD}"/>
              </a:ext>
            </a:extLst>
          </p:cNvPr>
          <p:cNvSpPr txBox="1"/>
          <p:nvPr/>
        </p:nvSpPr>
        <p:spPr>
          <a:xfrm>
            <a:off x="3050381" y="1042944"/>
            <a:ext cx="6100762" cy="4762586"/>
          </a:xfrm>
          <a:prstGeom prst="rect">
            <a:avLst/>
          </a:prstGeom>
          <a:noFill/>
        </p:spPr>
        <p:txBody>
          <a:bodyPr wrap="square">
            <a:spAutoFit/>
          </a:bodyPr>
          <a:lstStyle/>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 from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 from consultancy;</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 from bank;</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 from travel;</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from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from bank;</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 from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where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=1001;</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 from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where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s_info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='Grad Student' and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='IS';</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2D1C8F4-86A5-E1EF-F334-A2E0AF4DF38E}"/>
              </a:ext>
            </a:extLst>
          </p:cNvPr>
          <p:cNvSpPr txBox="1"/>
          <p:nvPr/>
        </p:nvSpPr>
        <p:spPr>
          <a:xfrm>
            <a:off x="1126331" y="620196"/>
            <a:ext cx="6100762" cy="400110"/>
          </a:xfrm>
          <a:prstGeom prst="rect">
            <a:avLst/>
          </a:prstGeom>
          <a:noFill/>
        </p:spPr>
        <p:txBody>
          <a:bodyPr wrap="square">
            <a:spAutoFit/>
          </a:bodyPr>
          <a:lstStyle/>
          <a:p>
            <a:pPr marL="342900" indent="-342900">
              <a:buFont typeface="Wingdings" panose="05000000000000000000" pitchFamily="2" charset="2"/>
              <a:buChar char="q"/>
            </a:pPr>
            <a:r>
              <a:rPr lang="en-IN" sz="2000" b="1" dirty="0">
                <a:solidFill>
                  <a:schemeClr val="bg1"/>
                </a:solidFill>
                <a:latin typeface="Times New Roman" panose="02020603050405020304" pitchFamily="18" charset="0"/>
                <a:cs typeface="Times New Roman" panose="02020603050405020304" pitchFamily="18" charset="0"/>
              </a:rPr>
              <a:t>SELECT QUERY</a:t>
            </a:r>
          </a:p>
        </p:txBody>
      </p:sp>
      <p:sp>
        <p:nvSpPr>
          <p:cNvPr id="2" name="Slide Number Placeholder 13">
            <a:extLst>
              <a:ext uri="{FF2B5EF4-FFF2-40B4-BE49-F238E27FC236}">
                <a16:creationId xmlns:a16="http://schemas.microsoft.com/office/drawing/2014/main" id="{BA619B47-7089-7458-B8EB-2DCD199027D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76345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33CC76-A752-A5FC-7836-6688B28E7D6E}"/>
              </a:ext>
            </a:extLst>
          </p:cNvPr>
          <p:cNvSpPr txBox="1"/>
          <p:nvPr/>
        </p:nvSpPr>
        <p:spPr>
          <a:xfrm>
            <a:off x="1000125" y="1581150"/>
            <a:ext cx="9982200" cy="1969898"/>
          </a:xfrm>
          <a:prstGeom prst="rect">
            <a:avLst/>
          </a:prstGeom>
          <a:noFill/>
        </p:spPr>
        <p:txBody>
          <a:bodyPr wrap="square">
            <a:spAutoFit/>
          </a:bodyPr>
          <a:lstStyle/>
          <a:p>
            <a:pPr>
              <a:lnSpc>
                <a:spcPct val="107000"/>
              </a:lnSpc>
              <a:spcAft>
                <a:spcPts val="8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UPDATE STUDENT “AMRUTHA” DATA WITH STUDENT “JAGADEESWARI” NAME</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update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='Amrutha'</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where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=1001;</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 from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B7717779-4391-147F-C17E-8007AF52A6AD}"/>
              </a:ext>
            </a:extLst>
          </p:cNvPr>
          <p:cNvSpPr txBox="1"/>
          <p:nvPr/>
        </p:nvSpPr>
        <p:spPr>
          <a:xfrm>
            <a:off x="1059655" y="3900832"/>
            <a:ext cx="8932069" cy="1969898"/>
          </a:xfrm>
          <a:prstGeom prst="rect">
            <a:avLst/>
          </a:prstGeom>
          <a:noFill/>
        </p:spPr>
        <p:txBody>
          <a:bodyPr wrap="square">
            <a:spAutoFit/>
          </a:bodyPr>
          <a:lstStyle/>
          <a:p>
            <a:pPr>
              <a:lnSpc>
                <a:spcPct val="107000"/>
              </a:lnSpc>
              <a:spcAft>
                <a:spcPts val="8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UPDATE STUDENT “VINEETH” DATA WITH STUDENT “DEVANSHI” NAME</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update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='Devanshi',</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='CS'</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where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 from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788D5177-88C8-A9DF-8F8D-998A837DA498}"/>
              </a:ext>
            </a:extLst>
          </p:cNvPr>
          <p:cNvSpPr txBox="1"/>
          <p:nvPr/>
        </p:nvSpPr>
        <p:spPr>
          <a:xfrm>
            <a:off x="1000125" y="617938"/>
            <a:ext cx="6100762" cy="400110"/>
          </a:xfrm>
          <a:prstGeom prst="rect">
            <a:avLst/>
          </a:prstGeom>
          <a:noFill/>
        </p:spPr>
        <p:txBody>
          <a:bodyPr wrap="square">
            <a:spAutoFit/>
          </a:bodyPr>
          <a:lstStyle/>
          <a:p>
            <a:pPr marL="285750" indent="-285750">
              <a:buFont typeface="Wingdings" panose="05000000000000000000" pitchFamily="2" charset="2"/>
              <a:buChar char="q"/>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UPDATE QUERY</a:t>
            </a:r>
            <a:endParaRPr lang="en-IN" sz="2000" dirty="0"/>
          </a:p>
        </p:txBody>
      </p:sp>
      <p:sp>
        <p:nvSpPr>
          <p:cNvPr id="2" name="Slide Number Placeholder 13">
            <a:extLst>
              <a:ext uri="{FF2B5EF4-FFF2-40B4-BE49-F238E27FC236}">
                <a16:creationId xmlns:a16="http://schemas.microsoft.com/office/drawing/2014/main" id="{0307A2F9-AC48-2BFB-B99F-07D238D235C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51284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D9AF4-EFBD-FBD4-5CC0-D94A3DDDCCE7}"/>
              </a:ext>
            </a:extLst>
          </p:cNvPr>
          <p:cNvSpPr txBox="1"/>
          <p:nvPr/>
        </p:nvSpPr>
        <p:spPr>
          <a:xfrm>
            <a:off x="611981" y="1429638"/>
            <a:ext cx="6100762" cy="1969898"/>
          </a:xfrm>
          <a:prstGeom prst="rect">
            <a:avLst/>
          </a:prstGeom>
          <a:noFill/>
        </p:spPr>
        <p:txBody>
          <a:bodyPr wrap="square">
            <a:spAutoFit/>
          </a:bodyPr>
          <a:lstStyle/>
          <a:p>
            <a:pPr>
              <a:lnSpc>
                <a:spcPct val="107000"/>
              </a:lnSpc>
              <a:spcAft>
                <a:spcPts val="800"/>
              </a:spcAft>
            </a:pPr>
            <a:r>
              <a:rPr lang="en-US" sz="18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JOIN: INNER JOIN &amp; LEFT JOIN</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c_agent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institution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INNER JOIN student ON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institution.s_id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student.s_id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INNER JOIN consultancy ON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student.s_id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consultancy.s_id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2A20D8F-E4DB-E2E3-4D9D-3BAE12E82535}"/>
              </a:ext>
            </a:extLst>
          </p:cNvPr>
          <p:cNvSpPr txBox="1"/>
          <p:nvPr/>
        </p:nvSpPr>
        <p:spPr>
          <a:xfrm>
            <a:off x="5393531" y="4295568"/>
            <a:ext cx="6100762" cy="1171988"/>
          </a:xfrm>
          <a:prstGeom prst="rect">
            <a:avLst/>
          </a:prstGeom>
          <a:noFill/>
        </p:spPr>
        <p:txBody>
          <a:bodyPr wrap="square">
            <a:spAutoFit/>
          </a:bodyPr>
          <a:lstStyle/>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c.c_agent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student s</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LEFT JOIN consultancy c ON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FA75C61D-5B19-9450-2555-2BEA46DD0BA7}"/>
              </a:ext>
            </a:extLst>
          </p:cNvPr>
          <p:cNvSpPr txBox="1"/>
          <p:nvPr/>
        </p:nvSpPr>
        <p:spPr>
          <a:xfrm>
            <a:off x="659606" y="620196"/>
            <a:ext cx="6100762" cy="400110"/>
          </a:xfrm>
          <a:prstGeom prst="rect">
            <a:avLst/>
          </a:prstGeom>
          <a:noFill/>
        </p:spPr>
        <p:txBody>
          <a:bodyPr wrap="square">
            <a:spAutoFit/>
          </a:bodyPr>
          <a:lstStyle/>
          <a:p>
            <a:pPr marL="285750" indent="-285750">
              <a:buFont typeface="Wingdings" panose="05000000000000000000" pitchFamily="2" charset="2"/>
              <a:buChar char="q"/>
            </a:pPr>
            <a:r>
              <a:rPr lang="en-US" sz="20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JOIN QUERY</a:t>
            </a:r>
            <a:endParaRPr lang="en-IN" sz="2000" dirty="0"/>
          </a:p>
        </p:txBody>
      </p:sp>
      <p:sp>
        <p:nvSpPr>
          <p:cNvPr id="2" name="Slide Number Placeholder 13">
            <a:extLst>
              <a:ext uri="{FF2B5EF4-FFF2-40B4-BE49-F238E27FC236}">
                <a16:creationId xmlns:a16="http://schemas.microsoft.com/office/drawing/2014/main" id="{3E24F257-46E1-CC2F-436F-BBA0D6A9053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305312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6FDEC6-AEA8-3571-10F5-5426FD691449}"/>
              </a:ext>
            </a:extLst>
          </p:cNvPr>
          <p:cNvSpPr txBox="1"/>
          <p:nvPr/>
        </p:nvSpPr>
        <p:spPr>
          <a:xfrm>
            <a:off x="697706" y="1352891"/>
            <a:ext cx="6100762" cy="1171988"/>
          </a:xfrm>
          <a:prstGeom prst="rect">
            <a:avLst/>
          </a:prstGeom>
          <a:noFill/>
        </p:spPr>
        <p:txBody>
          <a:bodyPr wrap="square">
            <a:spAutoFit/>
          </a:bodyPr>
          <a:lstStyle/>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COUNT(*)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student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GROUP BY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3662FC4-9078-34E4-27ED-0560FE1625E3}"/>
              </a:ext>
            </a:extLst>
          </p:cNvPr>
          <p:cNvSpPr txBox="1"/>
          <p:nvPr/>
        </p:nvSpPr>
        <p:spPr>
          <a:xfrm>
            <a:off x="421481" y="503524"/>
            <a:ext cx="6100762" cy="405367"/>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US" sz="20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GROUP COMMAND</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3310280-D61B-113E-881C-D151D41FAF82}"/>
              </a:ext>
            </a:extLst>
          </p:cNvPr>
          <p:cNvSpPr txBox="1"/>
          <p:nvPr/>
        </p:nvSpPr>
        <p:spPr>
          <a:xfrm>
            <a:off x="4726781" y="2699587"/>
            <a:ext cx="6100762" cy="1468351"/>
          </a:xfrm>
          <a:prstGeom prst="rect">
            <a:avLst/>
          </a:prstGeom>
          <a:noFill/>
        </p:spPr>
        <p:txBody>
          <a:bodyPr wrap="square">
            <a:spAutoFit/>
          </a:bodyPr>
          <a:lstStyle/>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MIN(</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bank_det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AS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min_det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MAX(</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bank_det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AS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max_det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bank</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GROUP BY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45A7B9F-4DBC-6864-E8F4-837202C4C7BC}"/>
              </a:ext>
            </a:extLst>
          </p:cNvPr>
          <p:cNvSpPr txBox="1"/>
          <p:nvPr/>
        </p:nvSpPr>
        <p:spPr>
          <a:xfrm>
            <a:off x="850106" y="4857543"/>
            <a:ext cx="6100762" cy="1171988"/>
          </a:xfrm>
          <a:prstGeom prst="rect">
            <a:avLst/>
          </a:prstGeom>
          <a:noFill/>
        </p:spPr>
        <p:txBody>
          <a:bodyPr wrap="square">
            <a:spAutoFit/>
          </a:bodyPr>
          <a:lstStyle/>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AVG(</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s_doc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AS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avg_doc</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GROUP BY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3">
            <a:extLst>
              <a:ext uri="{FF2B5EF4-FFF2-40B4-BE49-F238E27FC236}">
                <a16:creationId xmlns:a16="http://schemas.microsoft.com/office/drawing/2014/main" id="{5B3DA51E-E8D3-7CB4-CF03-274F6B9F190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912518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pPr algn="just"/>
            <a:r>
              <a:rPr lang="en-US" sz="2800" b="0" i="0" dirty="0">
                <a:effectLst/>
                <a:latin typeface="Times New Roman" panose="02020603050405020304" pitchFamily="18" charset="0"/>
                <a:cs typeface="Times New Roman" panose="02020603050405020304" pitchFamily="18" charset="0"/>
              </a:rPr>
              <a:t>"Education is the passport to the future, for tomorrow belongs to those who prepare for it today." </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b="0" i="0" dirty="0">
                <a:effectLst/>
                <a:latin typeface="Söhne"/>
              </a:rPr>
              <a:t>By Malcolm X</a:t>
            </a:r>
            <a:endParaRPr lang="en-US" dirty="0"/>
          </a:p>
          <a:p>
            <a:endParaRPr lang="en-US" dirty="0"/>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2955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
        <p:nvSpPr>
          <p:cNvPr id="2" name="Slide Number Placeholder 13">
            <a:extLst>
              <a:ext uri="{FF2B5EF4-FFF2-40B4-BE49-F238E27FC236}">
                <a16:creationId xmlns:a16="http://schemas.microsoft.com/office/drawing/2014/main" id="{7AB0AA2B-E8D5-0911-F4C0-3D0E4A86191C}"/>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Timeline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sz="1800" dirty="0">
                <a:effectLst/>
                <a:latin typeface="+mn-lt"/>
                <a:ea typeface="Calibri" panose="020F0502020204030204" pitchFamily="34" charset="0"/>
              </a:rPr>
              <a:t>ERD Diagram</a:t>
            </a:r>
            <a:endParaRPr lang="en-US" dirty="0">
              <a:latin typeface="+mn-lt"/>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Queries/</a:t>
            </a:r>
          </a:p>
          <a:p>
            <a:r>
              <a:rPr lang="en-US" dirty="0"/>
              <a:t>Commands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7814784" y="4917020"/>
            <a:ext cx="3005616" cy="923330"/>
          </a:xfrm>
        </p:spPr>
        <p:txBody>
          <a:bodyPr/>
          <a:lstStyle/>
          <a:p>
            <a:pPr algn="ctr"/>
            <a:r>
              <a:rPr lang="en-US" sz="1800" dirty="0">
                <a:solidFill>
                  <a:schemeClr val="bg1"/>
                </a:solidFill>
                <a:effectLst/>
                <a:latin typeface="Times New Roman" panose="02020603050405020304" pitchFamily="18" charset="0"/>
                <a:ea typeface="Calibri" panose="020F0502020204030204" pitchFamily="34" charset="0"/>
              </a:rPr>
              <a:t>Business Objectives</a:t>
            </a:r>
          </a:p>
          <a:p>
            <a:pPr algn="ctr"/>
            <a:r>
              <a:rPr lang="en-US" dirty="0">
                <a:solidFill>
                  <a:schemeClr val="bg1"/>
                </a:solidFill>
                <a:latin typeface="Times New Roman" panose="02020603050405020304" pitchFamily="18" charset="0"/>
                <a:ea typeface="Calibri" panose="020F0502020204030204" pitchFamily="34" charset="0"/>
              </a:rPr>
              <a:t>&amp;</a:t>
            </a:r>
          </a:p>
          <a:p>
            <a:pPr algn="ctr"/>
            <a:r>
              <a:rPr lang="en-US" dirty="0">
                <a:solidFill>
                  <a:schemeClr val="bg1"/>
                </a:solidFill>
                <a:latin typeface="Times New Roman" panose="02020603050405020304" pitchFamily="18" charset="0"/>
                <a:ea typeface="Calibri" panose="020F0502020204030204" pitchFamily="34" charset="0"/>
              </a:rPr>
              <a:t>Business Rules</a:t>
            </a:r>
            <a:endParaRPr lang="en-IN" dirty="0">
              <a:solidFill>
                <a:schemeClr val="bg1"/>
              </a:solidFill>
            </a:endParaRPr>
          </a:p>
          <a:p>
            <a:endParaRPr lang="en-US" dirty="0"/>
          </a:p>
        </p:txBody>
      </p:sp>
      <p:pic>
        <p:nvPicPr>
          <p:cNvPr id="4" name="图片占位符 11" descr="Layout of website design sketches on white paper">
            <a:extLst>
              <a:ext uri="{FF2B5EF4-FFF2-40B4-BE49-F238E27FC236}">
                <a16:creationId xmlns:a16="http://schemas.microsoft.com/office/drawing/2014/main" id="{2B46CE54-C838-E53D-36C6-96F19B2CDD3B}"/>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6293077" y="4096705"/>
            <a:ext cx="1894078" cy="212121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5" name="图片占位符 9" descr="People working in office">
            <a:extLst>
              <a:ext uri="{FF2B5EF4-FFF2-40B4-BE49-F238E27FC236}">
                <a16:creationId xmlns:a16="http://schemas.microsoft.com/office/drawing/2014/main" id="{EF7BF718-D2F3-238B-6179-8BCB90741E0F}"/>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638285" y="638176"/>
            <a:ext cx="1904889" cy="208759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6" name="Picture Placeholder 89" descr="People around a table on their laptops">
            <a:extLst>
              <a:ext uri="{FF2B5EF4-FFF2-40B4-BE49-F238E27FC236}">
                <a16:creationId xmlns:a16="http://schemas.microsoft.com/office/drawing/2014/main" id="{6EB44BB8-A5D3-5458-C52B-BE20B06961B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460440" y="4125280"/>
            <a:ext cx="1894077" cy="212121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TextBox 7">
            <a:extLst>
              <a:ext uri="{FF2B5EF4-FFF2-40B4-BE49-F238E27FC236}">
                <a16:creationId xmlns:a16="http://schemas.microsoft.com/office/drawing/2014/main" id="{EED1FE76-1EB0-79B3-D97A-356F9E876B60}"/>
              </a:ext>
            </a:extLst>
          </p:cNvPr>
          <p:cNvSpPr txBox="1"/>
          <p:nvPr/>
        </p:nvSpPr>
        <p:spPr>
          <a:xfrm>
            <a:off x="3088481" y="2967335"/>
            <a:ext cx="6176962" cy="369332"/>
          </a:xfrm>
          <a:prstGeom prst="rect">
            <a:avLst/>
          </a:prstGeom>
          <a:noFill/>
        </p:spPr>
        <p:txBody>
          <a:bodyPr wrap="square">
            <a:spAutoFit/>
          </a:bodyPr>
          <a:lstStyle/>
          <a:p>
            <a:pPr algn="ctr"/>
            <a:endParaRPr lang="en-IN" dirty="0">
              <a:solidFill>
                <a:schemeClr val="bg1"/>
              </a:solidFill>
            </a:endParaRPr>
          </a:p>
        </p:txBody>
      </p:sp>
      <p:sp>
        <p:nvSpPr>
          <p:cNvPr id="2" name="Slide Number Placeholder 13">
            <a:extLst>
              <a:ext uri="{FF2B5EF4-FFF2-40B4-BE49-F238E27FC236}">
                <a16:creationId xmlns:a16="http://schemas.microsoft.com/office/drawing/2014/main" id="{DE15070A-3F94-BD5F-88E0-B76FACD9E9ED}"/>
              </a:ext>
            </a:extLst>
          </p:cNvPr>
          <p:cNvSpPr txBox="1">
            <a:spLocks/>
          </p:cNvSpPr>
          <p:nvPr/>
        </p:nvSpPr>
        <p:spPr>
          <a:xfrm>
            <a:off x="11660335" y="6457712"/>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pPr algn="just"/>
            <a:r>
              <a:rPr lang="en-US" sz="1600" dirty="0">
                <a:latin typeface="Times New Roman" panose="02020603050405020304" pitchFamily="18" charset="0"/>
                <a:cs typeface="Times New Roman" panose="02020603050405020304" pitchFamily="18" charset="0"/>
              </a:rPr>
              <a:t>Consultancy can be extremely useful to students who wish to study abroad. Study abroad consultants can provide valuable guidance and support throughout the entire process, from selecting the right country and university to applying for scholarships and visas. And for that we are the helping students to achieve their dreams and make their path little easy.</a:t>
            </a:r>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089293" y="456350"/>
            <a:ext cx="5117162" cy="1325563"/>
          </a:xfrm>
        </p:spPr>
        <p:txBody>
          <a:bodyPr/>
          <a:lstStyle/>
          <a:p>
            <a:r>
              <a:rPr lang="en-US" altLang="zh-CN" dirty="0"/>
              <a:t>         TIMELINE </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endParaRPr lang="en-US" dirty="0"/>
          </a:p>
          <a:p>
            <a:endParaRPr lang="en-US"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pic>
        <p:nvPicPr>
          <p:cNvPr id="4" name="Picture 3">
            <a:extLst>
              <a:ext uri="{FF2B5EF4-FFF2-40B4-BE49-F238E27FC236}">
                <a16:creationId xmlns:a16="http://schemas.microsoft.com/office/drawing/2014/main" id="{FCF9721F-7D39-FB1A-1EEB-CA4094E8F0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1156" y="1761388"/>
            <a:ext cx="9464043" cy="3443860"/>
          </a:xfrm>
          <a:prstGeom prst="rect">
            <a:avLst/>
          </a:prstGeom>
          <a:noFill/>
          <a:ln>
            <a:noFill/>
          </a:ln>
        </p:spPr>
      </p:pic>
      <p:sp>
        <p:nvSpPr>
          <p:cNvPr id="3" name="TextBox 2">
            <a:extLst>
              <a:ext uri="{FF2B5EF4-FFF2-40B4-BE49-F238E27FC236}">
                <a16:creationId xmlns:a16="http://schemas.microsoft.com/office/drawing/2014/main" id="{680B495D-3889-D8BE-0842-0555A189FCF6}"/>
              </a:ext>
            </a:extLst>
          </p:cNvPr>
          <p:cNvSpPr txBox="1"/>
          <p:nvPr/>
        </p:nvSpPr>
        <p:spPr>
          <a:xfrm>
            <a:off x="2142563" y="5585968"/>
            <a:ext cx="8408894" cy="342786"/>
          </a:xfrm>
          <a:prstGeom prst="rect">
            <a:avLst/>
          </a:prstGeom>
          <a:noFill/>
        </p:spPr>
        <p:txBody>
          <a:bodyPr wrap="square">
            <a:spAutoFit/>
          </a:bodyPr>
          <a:lstStyle/>
          <a:p>
            <a:pPr>
              <a:lnSpc>
                <a:spcPct val="107000"/>
              </a:lnSpc>
              <a:spcAft>
                <a:spcPts val="800"/>
              </a:spcAft>
            </a:pPr>
            <a:r>
              <a:rPr lang="en-US" sz="1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NOTE:Every</a:t>
            </a: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Deck of FALL/SPRING/SUMMER -INTAKES the process will be same.</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302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627373" y="1470049"/>
            <a:ext cx="6364602" cy="3254352"/>
          </a:xfrm>
        </p:spPr>
        <p:txBody>
          <a:bodyPr/>
          <a:lstStyle/>
          <a:p>
            <a:pPr marL="285750" lvl="0" indent="-285750" algn="just">
              <a:lnSpc>
                <a:spcPct val="150000"/>
              </a:lnSpc>
              <a:buFont typeface="Courier New" panose="02070309020205020404" pitchFamily="49" charset="0"/>
              <a:buChar char="o"/>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Consultancies can specialize in management, finance, technology, human resources, marketing, and other disciplines to help students who want to expand their careers across and arrange for them to join certain institutions. Additionally, they might offer a range of services.</a:t>
            </a:r>
            <a:br>
              <a:rPr lang="en-US" sz="1600" b="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Mostly for students who desire to travel the world and work with multinational corporations after high school, as well as for those who wish to study abroad or get assistance.</a:t>
            </a:r>
            <a:br>
              <a:rPr lang="en-IN" sz="1600" b="0" dirty="0">
                <a:latin typeface="Times New Roman" panose="02020603050405020304" pitchFamily="18" charset="0"/>
                <a:ea typeface="Calibri" panose="020F0502020204030204" pitchFamily="34" charset="0"/>
                <a:cs typeface="Times New Roman" panose="02020603050405020304" pitchFamily="18" charset="0"/>
              </a:rPr>
            </a:br>
            <a:br>
              <a:rPr lang="en-IN" sz="1600" b="0" dirty="0">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4" y="2406956"/>
            <a:ext cx="1643165" cy="1650694"/>
          </a:xfrm>
        </p:spPr>
        <p:txBody>
          <a:bodyPr/>
          <a:lstStyle/>
          <a:p>
            <a:r>
              <a:rPr lang="en-US" dirty="0"/>
              <a:t>Business</a:t>
            </a:r>
          </a:p>
          <a:p>
            <a:r>
              <a:rPr lang="en-US" dirty="0"/>
              <a:t>Objective</a:t>
            </a:r>
          </a:p>
          <a:p>
            <a:r>
              <a:rPr lang="en-US" dirty="0"/>
              <a:t>&amp;</a:t>
            </a:r>
          </a:p>
          <a:p>
            <a:r>
              <a:rPr lang="en-US" dirty="0"/>
              <a:t>Business Rules</a:t>
            </a:r>
          </a:p>
          <a:p>
            <a:endParaRPr lang="en-US" dirty="0"/>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4" name="TextBox 3">
            <a:extLst>
              <a:ext uri="{FF2B5EF4-FFF2-40B4-BE49-F238E27FC236}">
                <a16:creationId xmlns:a16="http://schemas.microsoft.com/office/drawing/2014/main" id="{682070A0-AC1B-DE43-2708-0C85B0EAA2CC}"/>
              </a:ext>
            </a:extLst>
          </p:cNvPr>
          <p:cNvSpPr txBox="1"/>
          <p:nvPr/>
        </p:nvSpPr>
        <p:spPr>
          <a:xfrm>
            <a:off x="5962650" y="3584913"/>
            <a:ext cx="6096000" cy="2633413"/>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IN" sz="1600" dirty="0">
                <a:solidFill>
                  <a:schemeClr val="bg1"/>
                </a:solidFill>
                <a:latin typeface="Times New Roman" panose="02020603050405020304" pitchFamily="18" charset="0"/>
                <a:cs typeface="Times New Roman" panose="02020603050405020304" pitchFamily="18" charset="0"/>
              </a:rPr>
              <a:t>Students' data must be kept private, and the personnel must be knowledgeable about all of the steps depicted in the figure. Students should be able to select their favourite courses and universities. </a:t>
            </a:r>
          </a:p>
          <a:p>
            <a:pPr marL="285750" indent="-285750" algn="just">
              <a:lnSpc>
                <a:spcPct val="150000"/>
              </a:lnSpc>
              <a:buFont typeface="Wingdings" panose="05000000000000000000" pitchFamily="2" charset="2"/>
              <a:buChar char="q"/>
            </a:pPr>
            <a:r>
              <a:rPr lang="en-IN" sz="1600" dirty="0">
                <a:solidFill>
                  <a:schemeClr val="bg1"/>
                </a:solidFill>
                <a:latin typeface="Times New Roman" panose="02020603050405020304" pitchFamily="18" charset="0"/>
                <a:cs typeface="Times New Roman" panose="02020603050405020304" pitchFamily="18" charset="0"/>
              </a:rPr>
              <a:t>Universities should collaborate with accredited universities to persuade students not to attend Blacklist colleges. Students can select their favourite Agents to assist them during the process.</a:t>
            </a:r>
          </a:p>
          <a:p>
            <a:pPr algn="just">
              <a:lnSpc>
                <a:spcPct val="150000"/>
              </a:lnSpc>
            </a:pP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2" name="Slide Number Placeholder 13">
            <a:extLst>
              <a:ext uri="{FF2B5EF4-FFF2-40B4-BE49-F238E27FC236}">
                <a16:creationId xmlns:a16="http://schemas.microsoft.com/office/drawing/2014/main" id="{C20CDD85-265E-0F56-C29F-3BB0D065677D}"/>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47807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10">
          <a:fgClr>
            <a:schemeClr val="bg1"/>
          </a:fgClr>
          <a:bgClr>
            <a:schemeClr val="bg1"/>
          </a:bgClr>
        </a:patt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sz="3600" dirty="0">
                <a:solidFill>
                  <a:schemeClr val="tx1"/>
                </a:solidFill>
                <a:latin typeface="Times New Roman" panose="02020603050405020304" pitchFamily="18" charset="0"/>
                <a:cs typeface="Times New Roman" panose="02020603050405020304" pitchFamily="18" charset="0"/>
              </a:rPr>
              <a:t>ERD DIAGRAM</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effectLst/>
              <a:uLnTx/>
              <a:uFillTx/>
            </a:endParaRP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p:txBody>
          <a:bodyPr/>
          <a:lstStyle/>
          <a:p>
            <a:r>
              <a:rPr lang="en-US" noProof="0"/>
              <a:t>Presentation Title</a:t>
            </a:r>
            <a:endParaRPr lang="en-US" noProof="0" dirty="0"/>
          </a:p>
        </p:txBody>
      </p:sp>
      <p:pic>
        <p:nvPicPr>
          <p:cNvPr id="9" name="Picture 8">
            <a:extLst>
              <a:ext uri="{FF2B5EF4-FFF2-40B4-BE49-F238E27FC236}">
                <a16:creationId xmlns:a16="http://schemas.microsoft.com/office/drawing/2014/main" id="{CDD6C4F9-4235-F8FF-5D1D-D79F549A30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7075" y="803910"/>
            <a:ext cx="7019925" cy="5776880"/>
          </a:xfrm>
          <a:prstGeom prst="rect">
            <a:avLst/>
          </a:prstGeom>
          <a:noFill/>
          <a:ln>
            <a:noFill/>
          </a:ln>
        </p:spPr>
      </p:pic>
      <p:sp>
        <p:nvSpPr>
          <p:cNvPr id="2" name="Slide Number Placeholder 13">
            <a:extLst>
              <a:ext uri="{FF2B5EF4-FFF2-40B4-BE49-F238E27FC236}">
                <a16:creationId xmlns:a16="http://schemas.microsoft.com/office/drawing/2014/main" id="{A535A618-9C85-B8DC-C6F8-2327DC987A5D}"/>
              </a:ext>
            </a:extLst>
          </p:cNvPr>
          <p:cNvSpPr txBox="1">
            <a:spLocks/>
          </p:cNvSpPr>
          <p:nvPr/>
        </p:nvSpPr>
        <p:spPr>
          <a:xfrm>
            <a:off x="11346569" y="63680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9" name="TextBox 8">
            <a:extLst>
              <a:ext uri="{FF2B5EF4-FFF2-40B4-BE49-F238E27FC236}">
                <a16:creationId xmlns:a16="http://schemas.microsoft.com/office/drawing/2014/main" id="{0619FD5D-37F6-7DEF-DBEF-FA520E3B8DC0}"/>
              </a:ext>
            </a:extLst>
          </p:cNvPr>
          <p:cNvSpPr txBox="1"/>
          <p:nvPr/>
        </p:nvSpPr>
        <p:spPr>
          <a:xfrm>
            <a:off x="697706" y="2244571"/>
            <a:ext cx="6100762" cy="3997633"/>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US"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STUDENT TABLE</a:t>
            </a:r>
            <a:endPar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TABLE student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 PRIMARY KEY,</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s_info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s_doc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s_major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s_eid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s_add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VARCHAR(100)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AA495A4-ED76-84B3-43D1-AE3055A75A25}"/>
              </a:ext>
            </a:extLst>
          </p:cNvPr>
          <p:cNvSpPr txBox="1"/>
          <p:nvPr/>
        </p:nvSpPr>
        <p:spPr>
          <a:xfrm>
            <a:off x="5107781" y="2206471"/>
            <a:ext cx="6100762" cy="3997633"/>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US"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 TABLE</a:t>
            </a:r>
            <a:endPar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TABLE bank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 PRIMARY KEY,</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bank_add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VARCHAR(100),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bank_det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bank_eid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FOREIGN KEY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REFERENCES student(</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55B29CA-1A6C-74CA-3792-0C5A979930E9}"/>
              </a:ext>
            </a:extLst>
          </p:cNvPr>
          <p:cNvSpPr txBox="1"/>
          <p:nvPr/>
        </p:nvSpPr>
        <p:spPr>
          <a:xfrm>
            <a:off x="5093407" y="311103"/>
            <a:ext cx="6100762" cy="646331"/>
          </a:xfrm>
          <a:prstGeom prst="rect">
            <a:avLst/>
          </a:prstGeom>
          <a:noFill/>
        </p:spPr>
        <p:txBody>
          <a:bodyPr wrap="square">
            <a:spAutoFit/>
          </a:bodyPr>
          <a:lstStyle/>
          <a:p>
            <a:r>
              <a:rPr lang="en-IN" sz="3600" b="1" i="0" dirty="0">
                <a:solidFill>
                  <a:schemeClr val="bg1"/>
                </a:solidFill>
                <a:effectLst/>
                <a:latin typeface="Times New Roman" panose="02020603050405020304" pitchFamily="18" charset="0"/>
                <a:cs typeface="Times New Roman" panose="02020603050405020304" pitchFamily="18" charset="0"/>
              </a:rPr>
              <a:t>Queries</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3D2EF25-42F4-2FDE-771D-6BC9BEFF560F}"/>
              </a:ext>
            </a:extLst>
          </p:cNvPr>
          <p:cNvSpPr txBox="1"/>
          <p:nvPr/>
        </p:nvSpPr>
        <p:spPr>
          <a:xfrm>
            <a:off x="697706" y="1033634"/>
            <a:ext cx="6100762" cy="587148"/>
          </a:xfrm>
          <a:prstGeom prst="rect">
            <a:avLst/>
          </a:prstGeom>
          <a:noFill/>
        </p:spPr>
        <p:txBody>
          <a:bodyPr wrap="square">
            <a:spAutoFit/>
          </a:bodyPr>
          <a:lstStyle/>
          <a:p>
            <a:pPr marL="342900" indent="-342900">
              <a:lnSpc>
                <a:spcPct val="150000"/>
              </a:lnSpc>
              <a:spcAft>
                <a:spcPts val="800"/>
              </a:spcAft>
              <a:buFont typeface="Wingdings" panose="05000000000000000000" pitchFamily="2" charset="2"/>
              <a:buChar char="q"/>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Creation of Tables</a:t>
            </a:r>
            <a:endParaRPr lang="en-IN"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602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3A6BEA-D93F-E7C0-9D07-FF0925C67EC0}"/>
              </a:ext>
            </a:extLst>
          </p:cNvPr>
          <p:cNvSpPr txBox="1"/>
          <p:nvPr/>
        </p:nvSpPr>
        <p:spPr>
          <a:xfrm>
            <a:off x="209550" y="742950"/>
            <a:ext cx="4886325" cy="4958024"/>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US"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INSTITUTION TABLE</a:t>
            </a:r>
            <a:endPar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TABLE institution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ins_code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 PRIMARY KEY,</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ins_name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ins_infopage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VARCHAR(100),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ins_courses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VARCHAR(100),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FOREIGN KEY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REFERENCES student(</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FOREIGN KEY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REFERENCES bank(</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4621219-AD56-3D2F-6E48-51AB2E1773D3}"/>
              </a:ext>
            </a:extLst>
          </p:cNvPr>
          <p:cNvSpPr txBox="1"/>
          <p:nvPr/>
        </p:nvSpPr>
        <p:spPr>
          <a:xfrm>
            <a:off x="4879181" y="683565"/>
            <a:ext cx="6100762" cy="4795544"/>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US"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TRAVEL TABLE</a:t>
            </a:r>
            <a:endPar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TABLE travel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ref_id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 PRIMARY KEY,</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t_date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DATE,</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t_insu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t_dest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s_doc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FOREIGN KEY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REFERENCES student(</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FOREIGN KEY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REFERENCES bank(</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bank_id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3">
            <a:extLst>
              <a:ext uri="{FF2B5EF4-FFF2-40B4-BE49-F238E27FC236}">
                <a16:creationId xmlns:a16="http://schemas.microsoft.com/office/drawing/2014/main" id="{DE437FD5-D936-8B00-0426-2AFEC932424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65521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5803C9-06C8-2203-5804-3171C10D4B5A}"/>
              </a:ext>
            </a:extLst>
          </p:cNvPr>
          <p:cNvSpPr txBox="1"/>
          <p:nvPr/>
        </p:nvSpPr>
        <p:spPr>
          <a:xfrm>
            <a:off x="421481" y="887809"/>
            <a:ext cx="6100762" cy="5091907"/>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US"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CONSULTANCY TABLE</a:t>
            </a:r>
            <a:endPar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TABLE consultancy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c_name_id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 PRIMARY KEY,</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c_det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c_agent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c_cont_info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c_eid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VARCHAR(50),</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ins_code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FOREIGN KEY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REFERENCES student(</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s_id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FOREIGN KEY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ins_code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REFERENCES institution(</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ins_code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EDA4FB76-9E3C-B7AE-4170-8ABC20B7CFB3}"/>
              </a:ext>
            </a:extLst>
          </p:cNvPr>
          <p:cNvSpPr txBox="1"/>
          <p:nvPr/>
        </p:nvSpPr>
        <p:spPr>
          <a:xfrm>
            <a:off x="6581775" y="1914525"/>
            <a:ext cx="3600450" cy="1969898"/>
          </a:xfrm>
          <a:prstGeom prst="rect">
            <a:avLst/>
          </a:prstGeom>
          <a:noFill/>
        </p:spPr>
        <p:txBody>
          <a:bodyPr wrap="square">
            <a:spAutoFit/>
          </a:bodyPr>
          <a:lstStyle/>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describe student;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describe travel;</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describe bank;</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describe institution;</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describe consultancy;</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3">
            <a:extLst>
              <a:ext uri="{FF2B5EF4-FFF2-40B4-BE49-F238E27FC236}">
                <a16:creationId xmlns:a16="http://schemas.microsoft.com/office/drawing/2014/main" id="{6106B9DC-0DEC-7E20-7BEC-8B226C0633B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457684526"/>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292</TotalTime>
  <Words>1485</Words>
  <Application>Microsoft Office PowerPoint</Application>
  <PresentationFormat>Widescreen</PresentationFormat>
  <Paragraphs>184</Paragraphs>
  <Slides>18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等线</vt:lpstr>
      <vt:lpstr>Abadi</vt:lpstr>
      <vt:lpstr>Arial</vt:lpstr>
      <vt:lpstr>Calibri</vt:lpstr>
      <vt:lpstr>Courier New</vt:lpstr>
      <vt:lpstr>Gabriola</vt:lpstr>
      <vt:lpstr>Posterama Text Black</vt:lpstr>
      <vt:lpstr>Posterama Text SemiBold</vt:lpstr>
      <vt:lpstr>Roboto Lt</vt:lpstr>
      <vt:lpstr>Söhne</vt:lpstr>
      <vt:lpstr>Times New Roman</vt:lpstr>
      <vt:lpstr>Wingdings</vt:lpstr>
      <vt:lpstr>Office 主题​​</vt:lpstr>
      <vt:lpstr>ACHIEVERS CONSULTANCY </vt:lpstr>
      <vt:lpstr>Agenda</vt:lpstr>
      <vt:lpstr>Introduction</vt:lpstr>
      <vt:lpstr>         TIMELINE </vt:lpstr>
      <vt:lpstr>Consultancies can specialize in management, finance, technology, human resources, marketing, and other disciplines to help students who want to expand their careers across and arrange for them to join certain institutions. Additionally, they might offer a range of services. Mostly for students who desire to travel the world and work with multinational corporations after high school, as well as for those who wish to study abroad or get assistance.    </vt:lpstr>
      <vt:lpstr>ERD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"Education is the passport to the future, for tomorrow belongs to those who prepare for it today."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ACHIEVERS CONSULTANCY</dc:title>
  <dc:creator>jagadeeswari sambangi</dc:creator>
  <cp:lastModifiedBy>jagadeeswari sambangi</cp:lastModifiedBy>
  <cp:revision>9</cp:revision>
  <dcterms:created xsi:type="dcterms:W3CDTF">2023-05-07T22:36:00Z</dcterms:created>
  <dcterms:modified xsi:type="dcterms:W3CDTF">2023-05-10T03:47:45Z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